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394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06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866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2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387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7771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656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684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826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345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525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03DCA-6A36-4A53-8D23-39CAE13C5F0C}" type="datetimeFigureOut">
              <a:rPr lang="en-PH" smtClean="0"/>
              <a:t>26/02/2024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EF71A-83BE-4588-89A4-23010FCB0AA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998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5861420" h="7436856">
                <a:moveTo>
                  <a:pt x="0" y="0"/>
                </a:moveTo>
                <a:lnTo>
                  <a:pt x="15861420" y="0"/>
                </a:lnTo>
                <a:lnTo>
                  <a:pt x="15861420" y="7436856"/>
                </a:lnTo>
                <a:lnTo>
                  <a:pt x="0" y="7436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58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" y="1"/>
            <a:ext cx="12292149" cy="6858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99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08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44" y="0"/>
            <a:ext cx="4835135" cy="6858000"/>
          </a:xfrm>
        </p:spPr>
      </p:pic>
    </p:spTree>
    <p:extLst>
      <p:ext uri="{BB962C8B-B14F-4D97-AF65-F5344CB8AC3E}">
        <p14:creationId xmlns:p14="http://schemas.microsoft.com/office/powerpoint/2010/main" val="6267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5623634" h="7336813">
                <a:moveTo>
                  <a:pt x="0" y="0"/>
                </a:moveTo>
                <a:lnTo>
                  <a:pt x="15623634" y="0"/>
                </a:lnTo>
                <a:lnTo>
                  <a:pt x="15623634" y="7336813"/>
                </a:lnTo>
                <a:lnTo>
                  <a:pt x="0" y="733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66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26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1999" cy="694944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641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000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0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Freeform 4"/>
          <p:cNvSpPr/>
          <p:nvPr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31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GSM_ERICK</dc:creator>
  <cp:lastModifiedBy>GSM_ERICK</cp:lastModifiedBy>
  <cp:revision>2</cp:revision>
  <dcterms:created xsi:type="dcterms:W3CDTF">2024-02-26T08:05:02Z</dcterms:created>
  <dcterms:modified xsi:type="dcterms:W3CDTF">2024-02-26T08:23:17Z</dcterms:modified>
</cp:coreProperties>
</file>